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28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071"/>
    <a:srgbClr val="90EBCD"/>
    <a:srgbClr val="2453FF"/>
    <a:srgbClr val="30BA77"/>
    <a:srgbClr val="3138A7"/>
    <a:srgbClr val="175D51"/>
    <a:srgbClr val="0C322C"/>
    <a:srgbClr val="12E8DD"/>
    <a:srgbClr val="FE7C3F"/>
    <a:srgbClr val="1920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574" autoAdjust="0"/>
    <p:restoredTop sz="96181"/>
  </p:normalViewPr>
  <p:slideViewPr>
    <p:cSldViewPr snapToGrid="0" showGuides="1">
      <p:cViewPr varScale="1">
        <p:scale>
          <a:sx n="123" d="100"/>
          <a:sy n="123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12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11.jpeg>
</file>

<file path=ppt/media/image1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5CFFD-C28E-4F99-A0AE-37E23A3D8A38}" type="datetimeFigureOut">
              <a:rPr lang="en-US" smtClean="0"/>
              <a:t>1/18/23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119A10-C191-488C-8380-88750C29A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718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| Infinity Image">
    <p:bg>
      <p:bgPr>
        <a:solidFill>
          <a:srgbClr val="245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itting at a desk with a computer&#10;&#10;Description automatically generated with low confidence">
            <a:extLst>
              <a:ext uri="{FF2B5EF4-FFF2-40B4-BE49-F238E27FC236}">
                <a16:creationId xmlns:a16="http://schemas.microsoft.com/office/drawing/2014/main" id="{DB24FD1D-08D9-754B-9072-50158CE8C8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 r="2822" b="20387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75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731839" y="2475302"/>
            <a:ext cx="5364162" cy="898708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>
              <a:lnSpc>
                <a:spcPct val="90000"/>
              </a:lnSpc>
              <a:buNone/>
              <a:defRPr sz="3200" baseline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pPr lvl="0"/>
            <a:r>
              <a:rPr lang="en-US" dirty="0"/>
              <a:t>This is a multi line heading for the title.</a:t>
            </a:r>
          </a:p>
        </p:txBody>
      </p:sp>
      <p:sp>
        <p:nvSpPr>
          <p:cNvPr id="76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731838" y="1676828"/>
            <a:ext cx="4695825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buNone/>
              <a:defRPr sz="1000" cap="all" spc="150" baseline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r>
              <a:rPr lang="en-AU" dirty="0"/>
              <a:t>00 MONTH 2021</a:t>
            </a:r>
            <a:endParaRPr lang="en-US" dirty="0"/>
          </a:p>
        </p:txBody>
      </p:sp>
      <p:sp>
        <p:nvSpPr>
          <p:cNvPr id="77" name="Text Placeholder 24"/>
          <p:cNvSpPr>
            <a:spLocks noGrp="1"/>
          </p:cNvSpPr>
          <p:nvPr>
            <p:ph type="body" sz="quarter" idx="16" hasCustomPrompt="1"/>
          </p:nvPr>
        </p:nvSpPr>
        <p:spPr>
          <a:xfrm>
            <a:off x="8001227" y="2590616"/>
            <a:ext cx="3458936" cy="720725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B76ED4-C13A-AA4C-9F04-20D15B33BC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8642" y="641962"/>
            <a:ext cx="2491108" cy="40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84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7A39E62-F70C-A449-8D2A-5459F7ADE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DB03F52-7E88-4B47-B1B0-66FBCA6413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140A84-154B-6E4B-A72B-06DF1FCAD8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49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hotos |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731838" y="4427780"/>
            <a:ext cx="2284412" cy="16976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31838" y="1808164"/>
            <a:ext cx="2284412" cy="2619616"/>
          </a:xfrm>
          <a:solidFill>
            <a:schemeClr val="bg2"/>
          </a:solidFill>
        </p:spPr>
        <p:txBody>
          <a:bodyPr bIns="1008000" anchor="ctr">
            <a:noAutofit/>
          </a:bodyPr>
          <a:lstStyle>
            <a:lvl1pPr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61238" y="4629005"/>
            <a:ext cx="2030818" cy="541687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</a:t>
            </a:r>
            <a:br>
              <a:rPr lang="en-US" dirty="0"/>
            </a:br>
            <a:r>
              <a:rPr lang="en-US" dirty="0"/>
              <a:t>Last Name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61238" y="5337445"/>
            <a:ext cx="2030818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61238" y="5593240"/>
            <a:ext cx="2030818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26" name="Rectangle 25"/>
          <p:cNvSpPr/>
          <p:nvPr userDrawn="1"/>
        </p:nvSpPr>
        <p:spPr>
          <a:xfrm>
            <a:off x="3143250" y="4427780"/>
            <a:ext cx="2284412" cy="1697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3143250" y="1808164"/>
            <a:ext cx="2284412" cy="2619616"/>
          </a:xfrm>
          <a:solidFill>
            <a:schemeClr val="bg2"/>
          </a:solidFill>
        </p:spPr>
        <p:txBody>
          <a:bodyPr bIns="1008000" anchor="ctr">
            <a:noAutofit/>
          </a:bodyPr>
          <a:lstStyle>
            <a:lvl1pPr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3272650" y="4629005"/>
            <a:ext cx="2030818" cy="541687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</a:t>
            </a:r>
            <a:br>
              <a:rPr lang="en-US" dirty="0"/>
            </a:br>
            <a:r>
              <a:rPr lang="en-US" dirty="0"/>
              <a:t>Last Name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3272650" y="5337445"/>
            <a:ext cx="2030818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3272650" y="5593240"/>
            <a:ext cx="2030818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33" name="Rectangle 32"/>
          <p:cNvSpPr/>
          <p:nvPr userDrawn="1"/>
        </p:nvSpPr>
        <p:spPr>
          <a:xfrm>
            <a:off x="5556251" y="4427780"/>
            <a:ext cx="2284412" cy="16976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5556251" y="1808164"/>
            <a:ext cx="2284412" cy="2619616"/>
          </a:xfrm>
          <a:solidFill>
            <a:schemeClr val="bg2"/>
          </a:solidFill>
        </p:spPr>
        <p:txBody>
          <a:bodyPr bIns="1008000" anchor="ctr">
            <a:noAutofit/>
          </a:bodyPr>
          <a:lstStyle>
            <a:lvl1pPr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685651" y="4629005"/>
            <a:ext cx="2030818" cy="541687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</a:t>
            </a:r>
            <a:br>
              <a:rPr lang="en-US" dirty="0"/>
            </a:br>
            <a:r>
              <a:rPr lang="en-US" dirty="0"/>
              <a:t>Last Name</a:t>
            </a:r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5685651" y="5337445"/>
            <a:ext cx="2030818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685651" y="5593240"/>
            <a:ext cx="2030818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38" name="Rectangle 37"/>
          <p:cNvSpPr/>
          <p:nvPr userDrawn="1"/>
        </p:nvSpPr>
        <p:spPr>
          <a:xfrm>
            <a:off x="7969250" y="4427780"/>
            <a:ext cx="2284412" cy="1697610"/>
          </a:xfrm>
          <a:prstGeom prst="rect">
            <a:avLst/>
          </a:prstGeom>
          <a:solidFill>
            <a:srgbClr val="90EB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7969250" y="1808164"/>
            <a:ext cx="2284412" cy="2619616"/>
          </a:xfrm>
          <a:solidFill>
            <a:schemeClr val="bg2"/>
          </a:solidFill>
        </p:spPr>
        <p:txBody>
          <a:bodyPr bIns="1008000" anchor="ctr">
            <a:noAutofit/>
          </a:bodyPr>
          <a:lstStyle>
            <a:lvl1pPr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8098650" y="4629005"/>
            <a:ext cx="2030818" cy="541687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</a:t>
            </a:r>
            <a:br>
              <a:rPr lang="en-US" dirty="0"/>
            </a:br>
            <a:r>
              <a:rPr lang="en-US" dirty="0"/>
              <a:t>Last Name</a:t>
            </a: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8098650" y="5337445"/>
            <a:ext cx="2030818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8098650" y="5593240"/>
            <a:ext cx="2030818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44" name="Slide Number Placeholder 5">
            <a:extLst>
              <a:ext uri="{FF2B5EF4-FFF2-40B4-BE49-F238E27FC236}">
                <a16:creationId xmlns:a16="http://schemas.microsoft.com/office/drawing/2014/main" id="{949C644F-0BDF-644F-99DF-183820E03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3" name="Title Placeholder 22">
            <a:extLst>
              <a:ext uri="{FF2B5EF4-FFF2-40B4-BE49-F238E27FC236}">
                <a16:creationId xmlns:a16="http://schemas.microsoft.com/office/drawing/2014/main" id="{D819DAA4-B81B-D048-95D4-65888EC353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837" y="630659"/>
            <a:ext cx="10728326" cy="45550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headline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232EE1A-CACA-A34D-88EE-133A4D217F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A7B300C-156A-FE49-B384-158CF1BB13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02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hotos |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BD771A0-4162-AF42-A7E2-19E42D407FD2}"/>
              </a:ext>
            </a:extLst>
          </p:cNvPr>
          <p:cNvCxnSpPr/>
          <p:nvPr userDrawn="1"/>
        </p:nvCxnSpPr>
        <p:spPr>
          <a:xfrm>
            <a:off x="731838" y="1811002"/>
            <a:ext cx="3490910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 userDrawn="1"/>
        </p:nvSpPr>
        <p:spPr>
          <a:xfrm>
            <a:off x="1811337" y="2166939"/>
            <a:ext cx="2411411" cy="1081087"/>
          </a:xfrm>
          <a:prstGeom prst="rect">
            <a:avLst/>
          </a:prstGeom>
          <a:solidFill>
            <a:srgbClr val="245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31838" y="2166939"/>
            <a:ext cx="1079500" cy="1081086"/>
          </a:xfrm>
          <a:solidFill>
            <a:schemeClr val="bg2"/>
          </a:solidFill>
        </p:spPr>
        <p:txBody>
          <a:bodyPr bIns="503998" anchor="ctr">
            <a:noAutofit/>
          </a:bodyPr>
          <a:lstStyle>
            <a:lvl1pPr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940737" y="2287139"/>
            <a:ext cx="2162487" cy="231602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940737" y="2572652"/>
            <a:ext cx="2162487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940737" y="2795840"/>
            <a:ext cx="2162487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732630" y="3608389"/>
            <a:ext cx="1078707" cy="1081086"/>
          </a:xfrm>
          <a:solidFill>
            <a:schemeClr val="bg2"/>
          </a:solidFill>
        </p:spPr>
        <p:txBody>
          <a:bodyPr bIns="503998" anchor="ctr">
            <a:noAutofit/>
          </a:bodyPr>
          <a:lstStyle>
            <a:lvl1pPr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731838" y="5047164"/>
            <a:ext cx="1080000" cy="1080000"/>
          </a:xfrm>
          <a:solidFill>
            <a:schemeClr val="bg2"/>
          </a:solidFill>
        </p:spPr>
        <p:txBody>
          <a:bodyPr bIns="503998" anchor="ctr">
            <a:noAutofit/>
          </a:bodyPr>
          <a:lstStyle>
            <a:lvl1pPr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39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4351647" y="2166939"/>
            <a:ext cx="1080000" cy="1080000"/>
          </a:xfrm>
          <a:solidFill>
            <a:schemeClr val="bg2"/>
          </a:solidFill>
        </p:spPr>
        <p:txBody>
          <a:bodyPr bIns="503998" anchor="ctr">
            <a:noAutofit/>
          </a:bodyPr>
          <a:lstStyle>
            <a:lvl1pPr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6FE5668-D381-A943-8EB5-CDF43C036E1C}"/>
              </a:ext>
            </a:extLst>
          </p:cNvPr>
          <p:cNvSpPr/>
          <p:nvPr userDrawn="1"/>
        </p:nvSpPr>
        <p:spPr>
          <a:xfrm>
            <a:off x="1811337" y="3608389"/>
            <a:ext cx="2411411" cy="1081087"/>
          </a:xfrm>
          <a:prstGeom prst="rect">
            <a:avLst/>
          </a:prstGeom>
          <a:solidFill>
            <a:srgbClr val="245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FDAA05B5-C592-6E42-80FC-2545BFCB349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40737" y="3733164"/>
            <a:ext cx="2162487" cy="231602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A9AE1183-D579-174B-9D84-5245C493B75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940737" y="4018677"/>
            <a:ext cx="2162487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2379BFFE-E70F-7644-8A23-40284CD4673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40737" y="4241865"/>
            <a:ext cx="2162487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ED51072-C470-564D-A995-C548C57BB592}"/>
              </a:ext>
            </a:extLst>
          </p:cNvPr>
          <p:cNvSpPr/>
          <p:nvPr userDrawn="1"/>
        </p:nvSpPr>
        <p:spPr>
          <a:xfrm>
            <a:off x="1811337" y="5047164"/>
            <a:ext cx="2411411" cy="1081087"/>
          </a:xfrm>
          <a:prstGeom prst="rect">
            <a:avLst/>
          </a:prstGeom>
          <a:solidFill>
            <a:srgbClr val="245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 Placeholder 5">
            <a:extLst>
              <a:ext uri="{FF2B5EF4-FFF2-40B4-BE49-F238E27FC236}">
                <a16:creationId xmlns:a16="http://schemas.microsoft.com/office/drawing/2014/main" id="{060DFA1A-67F0-6E45-B7CB-0AAE07B6ED2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40737" y="5179189"/>
            <a:ext cx="2162487" cy="231602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51" name="Text Placeholder 5">
            <a:extLst>
              <a:ext uri="{FF2B5EF4-FFF2-40B4-BE49-F238E27FC236}">
                <a16:creationId xmlns:a16="http://schemas.microsoft.com/office/drawing/2014/main" id="{4A05ED43-E7D0-7248-9C39-A6E15C41DF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40737" y="5464702"/>
            <a:ext cx="2162487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52" name="Text Placeholder 5">
            <a:extLst>
              <a:ext uri="{FF2B5EF4-FFF2-40B4-BE49-F238E27FC236}">
                <a16:creationId xmlns:a16="http://schemas.microsoft.com/office/drawing/2014/main" id="{9D142D52-B588-B242-BEEE-80954D89F4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40737" y="5687890"/>
            <a:ext cx="2162487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C15D9CA6-2E5A-E04E-8F48-393E3C67483A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351647" y="3608389"/>
            <a:ext cx="1080000" cy="1080000"/>
          </a:xfrm>
          <a:solidFill>
            <a:schemeClr val="bg2"/>
          </a:solidFill>
        </p:spPr>
        <p:txBody>
          <a:bodyPr bIns="503998" anchor="ctr">
            <a:noAutofit/>
          </a:bodyPr>
          <a:lstStyle>
            <a:lvl1pPr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54" name="Picture Placeholder 2">
            <a:extLst>
              <a:ext uri="{FF2B5EF4-FFF2-40B4-BE49-F238E27FC236}">
                <a16:creationId xmlns:a16="http://schemas.microsoft.com/office/drawing/2014/main" id="{21C53622-9EFF-7F44-9879-2A2BAA24917D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351647" y="5048251"/>
            <a:ext cx="1080000" cy="1080000"/>
          </a:xfrm>
          <a:solidFill>
            <a:schemeClr val="bg2"/>
          </a:solidFill>
        </p:spPr>
        <p:txBody>
          <a:bodyPr bIns="503998" anchor="ctr">
            <a:noAutofit/>
          </a:bodyPr>
          <a:lstStyle>
            <a:lvl1pPr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6A0A0D9-4F63-1347-A485-D48CB5FCE08E}"/>
              </a:ext>
            </a:extLst>
          </p:cNvPr>
          <p:cNvSpPr/>
          <p:nvPr userDrawn="1"/>
        </p:nvSpPr>
        <p:spPr>
          <a:xfrm>
            <a:off x="5431647" y="2166939"/>
            <a:ext cx="2411411" cy="1081087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 Placeholder 5">
            <a:extLst>
              <a:ext uri="{FF2B5EF4-FFF2-40B4-BE49-F238E27FC236}">
                <a16:creationId xmlns:a16="http://schemas.microsoft.com/office/drawing/2014/main" id="{1FE73530-0F23-7C47-B980-CB5D4FC3038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567227" y="2287139"/>
            <a:ext cx="2162487" cy="231602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57" name="Text Placeholder 5">
            <a:extLst>
              <a:ext uri="{FF2B5EF4-FFF2-40B4-BE49-F238E27FC236}">
                <a16:creationId xmlns:a16="http://schemas.microsoft.com/office/drawing/2014/main" id="{2C20F2BC-7D0A-9C41-A26D-FF2723EDE56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567227" y="2572652"/>
            <a:ext cx="2162487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58" name="Text Placeholder 5">
            <a:extLst>
              <a:ext uri="{FF2B5EF4-FFF2-40B4-BE49-F238E27FC236}">
                <a16:creationId xmlns:a16="http://schemas.microsoft.com/office/drawing/2014/main" id="{F73FE073-C169-1C42-A33B-4CDA6E8F5BE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567227" y="2795840"/>
            <a:ext cx="2162487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ACB98DF-9B1C-FF48-8093-AB8D801C3965}"/>
              </a:ext>
            </a:extLst>
          </p:cNvPr>
          <p:cNvSpPr/>
          <p:nvPr userDrawn="1"/>
        </p:nvSpPr>
        <p:spPr>
          <a:xfrm>
            <a:off x="5431646" y="3608389"/>
            <a:ext cx="2411411" cy="1075425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 Placeholder 5">
            <a:extLst>
              <a:ext uri="{FF2B5EF4-FFF2-40B4-BE49-F238E27FC236}">
                <a16:creationId xmlns:a16="http://schemas.microsoft.com/office/drawing/2014/main" id="{8B803A65-AD20-5F4F-915B-BE35709930A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567227" y="3733164"/>
            <a:ext cx="2162487" cy="231602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61" name="Text Placeholder 5">
            <a:extLst>
              <a:ext uri="{FF2B5EF4-FFF2-40B4-BE49-F238E27FC236}">
                <a16:creationId xmlns:a16="http://schemas.microsoft.com/office/drawing/2014/main" id="{37DB8250-C63D-8142-BD2B-A6747168987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567227" y="4018677"/>
            <a:ext cx="2162487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62" name="Text Placeholder 5">
            <a:extLst>
              <a:ext uri="{FF2B5EF4-FFF2-40B4-BE49-F238E27FC236}">
                <a16:creationId xmlns:a16="http://schemas.microsoft.com/office/drawing/2014/main" id="{F55826CD-F145-FC46-A4A8-3209D7BDAA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5567227" y="4241865"/>
            <a:ext cx="2162487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4453EF9-715F-C54A-AE6F-44306514D06B}"/>
              </a:ext>
            </a:extLst>
          </p:cNvPr>
          <p:cNvSpPr/>
          <p:nvPr userDrawn="1"/>
        </p:nvSpPr>
        <p:spPr>
          <a:xfrm>
            <a:off x="5431647" y="5048251"/>
            <a:ext cx="2414588" cy="1081087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 Placeholder 5">
            <a:extLst>
              <a:ext uri="{FF2B5EF4-FFF2-40B4-BE49-F238E27FC236}">
                <a16:creationId xmlns:a16="http://schemas.microsoft.com/office/drawing/2014/main" id="{6C0B919D-90D3-3642-AC62-00F989DE8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567227" y="5179189"/>
            <a:ext cx="2162487" cy="231602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65" name="Text Placeholder 5">
            <a:extLst>
              <a:ext uri="{FF2B5EF4-FFF2-40B4-BE49-F238E27FC236}">
                <a16:creationId xmlns:a16="http://schemas.microsoft.com/office/drawing/2014/main" id="{AA8DAEC8-1BE6-774C-816B-D7F36321B36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567227" y="5464702"/>
            <a:ext cx="2162487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66" name="Text Placeholder 5">
            <a:extLst>
              <a:ext uri="{FF2B5EF4-FFF2-40B4-BE49-F238E27FC236}">
                <a16:creationId xmlns:a16="http://schemas.microsoft.com/office/drawing/2014/main" id="{2794AB15-E47B-F842-BBE7-B0E71B2EDBF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567227" y="5687890"/>
            <a:ext cx="2162487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406585DE-F3A7-B74B-9B09-055E0913B231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963194" y="2166939"/>
            <a:ext cx="1080000" cy="1080000"/>
          </a:xfrm>
          <a:solidFill>
            <a:schemeClr val="bg2"/>
          </a:solidFill>
        </p:spPr>
        <p:txBody>
          <a:bodyPr bIns="503998" anchor="ctr">
            <a:noAutofit/>
          </a:bodyPr>
          <a:lstStyle>
            <a:lvl1pPr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E7003D66-A009-A64D-AA0C-958C7D84D9D3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7963194" y="3608389"/>
            <a:ext cx="1080000" cy="1080000"/>
          </a:xfrm>
          <a:solidFill>
            <a:schemeClr val="bg2"/>
          </a:solidFill>
        </p:spPr>
        <p:txBody>
          <a:bodyPr bIns="503998" anchor="ctr">
            <a:noAutofit/>
          </a:bodyPr>
          <a:lstStyle>
            <a:lvl1pPr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69" name="Picture Placeholder 2">
            <a:extLst>
              <a:ext uri="{FF2B5EF4-FFF2-40B4-BE49-F238E27FC236}">
                <a16:creationId xmlns:a16="http://schemas.microsoft.com/office/drawing/2014/main" id="{FC9CD05F-9104-C449-A9F9-677DB214D8E0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7963194" y="5048251"/>
            <a:ext cx="1080000" cy="1080000"/>
          </a:xfrm>
          <a:solidFill>
            <a:schemeClr val="bg2"/>
          </a:solidFill>
        </p:spPr>
        <p:txBody>
          <a:bodyPr bIns="503998" anchor="ctr">
            <a:noAutofit/>
          </a:bodyPr>
          <a:lstStyle>
            <a:lvl1pPr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12480D7-2AAE-7F4A-965B-ACBEF03C2E1C}"/>
              </a:ext>
            </a:extLst>
          </p:cNvPr>
          <p:cNvSpPr/>
          <p:nvPr userDrawn="1"/>
        </p:nvSpPr>
        <p:spPr>
          <a:xfrm>
            <a:off x="9043194" y="2166939"/>
            <a:ext cx="2411411" cy="1081087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 Placeholder 5">
            <a:extLst>
              <a:ext uri="{FF2B5EF4-FFF2-40B4-BE49-F238E27FC236}">
                <a16:creationId xmlns:a16="http://schemas.microsoft.com/office/drawing/2014/main" id="{4144C1EC-C398-AF46-ABB9-6CC05A6F6CE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9178774" y="2287139"/>
            <a:ext cx="2162487" cy="231602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72" name="Text Placeholder 5">
            <a:extLst>
              <a:ext uri="{FF2B5EF4-FFF2-40B4-BE49-F238E27FC236}">
                <a16:creationId xmlns:a16="http://schemas.microsoft.com/office/drawing/2014/main" id="{0A4E4AA8-E703-4141-B05C-D3D6FA14D85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178774" y="2572652"/>
            <a:ext cx="2162487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73" name="Text Placeholder 5">
            <a:extLst>
              <a:ext uri="{FF2B5EF4-FFF2-40B4-BE49-F238E27FC236}">
                <a16:creationId xmlns:a16="http://schemas.microsoft.com/office/drawing/2014/main" id="{9D8F0763-AC7D-B94E-97A8-C620D54150BC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178774" y="2795840"/>
            <a:ext cx="2162487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6AECAD8-56B4-B44A-AED9-0C26D4D98C92}"/>
              </a:ext>
            </a:extLst>
          </p:cNvPr>
          <p:cNvSpPr/>
          <p:nvPr userDrawn="1"/>
        </p:nvSpPr>
        <p:spPr>
          <a:xfrm>
            <a:off x="9043193" y="3608389"/>
            <a:ext cx="2411411" cy="1075425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 Placeholder 5">
            <a:extLst>
              <a:ext uri="{FF2B5EF4-FFF2-40B4-BE49-F238E27FC236}">
                <a16:creationId xmlns:a16="http://schemas.microsoft.com/office/drawing/2014/main" id="{2B24786B-9D7C-3E4C-9841-1F71E6F06483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178774" y="3733164"/>
            <a:ext cx="2162487" cy="231602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76" name="Text Placeholder 5">
            <a:extLst>
              <a:ext uri="{FF2B5EF4-FFF2-40B4-BE49-F238E27FC236}">
                <a16:creationId xmlns:a16="http://schemas.microsoft.com/office/drawing/2014/main" id="{A8126B9E-F37F-CB4B-9FCC-7A3A2456CFEC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178774" y="4018677"/>
            <a:ext cx="2162487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77" name="Text Placeholder 5">
            <a:extLst>
              <a:ext uri="{FF2B5EF4-FFF2-40B4-BE49-F238E27FC236}">
                <a16:creationId xmlns:a16="http://schemas.microsoft.com/office/drawing/2014/main" id="{6B5E1E12-48FA-1D42-BC70-AF7FA42006C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178774" y="4241865"/>
            <a:ext cx="2162487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1554F88-C795-6248-9F15-4AD3F3EECD20}"/>
              </a:ext>
            </a:extLst>
          </p:cNvPr>
          <p:cNvSpPr/>
          <p:nvPr userDrawn="1"/>
        </p:nvSpPr>
        <p:spPr>
          <a:xfrm>
            <a:off x="9043194" y="5048251"/>
            <a:ext cx="2414588" cy="1081087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 Placeholder 5">
            <a:extLst>
              <a:ext uri="{FF2B5EF4-FFF2-40B4-BE49-F238E27FC236}">
                <a16:creationId xmlns:a16="http://schemas.microsoft.com/office/drawing/2014/main" id="{3C4D0961-64E4-7E47-BBE5-C8C8206B672B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178774" y="5179189"/>
            <a:ext cx="2162487" cy="231602"/>
          </a:xfrm>
        </p:spPr>
        <p:txBody>
          <a:bodyPr wrap="square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First name Last Name</a:t>
            </a:r>
          </a:p>
        </p:txBody>
      </p:sp>
      <p:sp>
        <p:nvSpPr>
          <p:cNvPr id="80" name="Text Placeholder 5">
            <a:extLst>
              <a:ext uri="{FF2B5EF4-FFF2-40B4-BE49-F238E27FC236}">
                <a16:creationId xmlns:a16="http://schemas.microsoft.com/office/drawing/2014/main" id="{E51F8781-5EFF-4C44-B3BA-B5D9B6651105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9178774" y="5464702"/>
            <a:ext cx="2162487" cy="169277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81" name="Text Placeholder 5">
            <a:extLst>
              <a:ext uri="{FF2B5EF4-FFF2-40B4-BE49-F238E27FC236}">
                <a16:creationId xmlns:a16="http://schemas.microsoft.com/office/drawing/2014/main" id="{B1D598ED-FF71-5045-81B1-EBB579969EF4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178774" y="5687890"/>
            <a:ext cx="2162487" cy="33855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buNone/>
              <a:defRPr sz="1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err="1"/>
              <a:t>name.surename@suse.com</a:t>
            </a:r>
            <a:endParaRPr lang="en-US" noProof="0" dirty="0"/>
          </a:p>
          <a:p>
            <a:pPr lvl="0"/>
            <a:r>
              <a:rPr lang="en-US" noProof="0" dirty="0"/>
              <a:t>+49 123 456 789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25A1DF-3F53-0B42-BF73-DE55C795DE79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792576" y="1682897"/>
            <a:ext cx="1362006" cy="264688"/>
          </a:xfrm>
          <a:solidFill>
            <a:schemeClr val="bg1"/>
          </a:solidFill>
        </p:spPr>
        <p:txBody>
          <a:bodyPr lIns="108000" rIns="108000"/>
          <a:lstStyle>
            <a:lvl1pPr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Leadership</a:t>
            </a:r>
            <a:endParaRPr lang="en-US" dirty="0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F5EBE28-D1E8-4E4A-8840-5AA60F92A86C}"/>
              </a:ext>
            </a:extLst>
          </p:cNvPr>
          <p:cNvCxnSpPr>
            <a:cxnSpLocks/>
          </p:cNvCxnSpPr>
          <p:nvPr userDrawn="1"/>
        </p:nvCxnSpPr>
        <p:spPr>
          <a:xfrm>
            <a:off x="4365265" y="1811002"/>
            <a:ext cx="709489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 Placeholder 4">
            <a:extLst>
              <a:ext uri="{FF2B5EF4-FFF2-40B4-BE49-F238E27FC236}">
                <a16:creationId xmlns:a16="http://schemas.microsoft.com/office/drawing/2014/main" id="{8F30C5BE-16C7-C540-BC7B-360C6B3F5D0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7552691" y="1682896"/>
            <a:ext cx="764050" cy="264688"/>
          </a:xfrm>
          <a:solidFill>
            <a:schemeClr val="bg1"/>
          </a:solidFill>
        </p:spPr>
        <p:txBody>
          <a:bodyPr lIns="108000" rIns="108000"/>
          <a:lstStyle>
            <a:lvl1pPr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Staff</a:t>
            </a:r>
            <a:endParaRPr lang="en-US" dirty="0"/>
          </a:p>
        </p:txBody>
      </p:sp>
      <p:sp>
        <p:nvSpPr>
          <p:cNvPr id="84" name="Slide Number Placeholder 5">
            <a:extLst>
              <a:ext uri="{FF2B5EF4-FFF2-40B4-BE49-F238E27FC236}">
                <a16:creationId xmlns:a16="http://schemas.microsoft.com/office/drawing/2014/main" id="{8476600C-F1CA-A047-9BD0-B2F3C22CA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7" name="Title Placeholder 22">
            <a:extLst>
              <a:ext uri="{FF2B5EF4-FFF2-40B4-BE49-F238E27FC236}">
                <a16:creationId xmlns:a16="http://schemas.microsoft.com/office/drawing/2014/main" id="{D366AD1F-3B81-7D4A-9502-B18BDFB3FB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837" y="630659"/>
            <a:ext cx="10728326" cy="45550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headline</a:t>
            </a:r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AA1FE1F6-25C9-1A43-83DF-F025C9FE44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D033900B-F736-EF44-BAC4-3A77B0E54D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263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| Image | Blue">
    <p:bg>
      <p:bgPr>
        <a:solidFill>
          <a:srgbClr val="245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" y="4689475"/>
            <a:ext cx="5556250" cy="2168525"/>
          </a:xfrm>
          <a:prstGeom prst="rect">
            <a:avLst/>
          </a:prstGeom>
          <a:solidFill>
            <a:srgbClr val="182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5556250" y="68684"/>
            <a:ext cx="6635750" cy="6789315"/>
          </a:xfrm>
          <a:prstGeom prst="rect">
            <a:avLst/>
          </a:prstGeom>
          <a:solidFill>
            <a:srgbClr val="182071"/>
          </a:solidFill>
        </p:spPr>
        <p:txBody>
          <a:bodyPr bIns="1404000"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AU" dirty="0"/>
              <a:t>Insert Image</a:t>
            </a:r>
            <a:endParaRPr lang="en-US" dirty="0"/>
          </a:p>
        </p:txBody>
      </p:sp>
      <p:sp>
        <p:nvSpPr>
          <p:cNvPr id="18" name="Text Placeholder 24"/>
          <p:cNvSpPr>
            <a:spLocks noGrp="1"/>
          </p:cNvSpPr>
          <p:nvPr>
            <p:ph type="body" sz="quarter" idx="15" hasCustomPrompt="1"/>
          </p:nvPr>
        </p:nvSpPr>
        <p:spPr>
          <a:xfrm>
            <a:off x="731838" y="5023995"/>
            <a:ext cx="3458936" cy="914096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  <a:defRPr sz="1800" baseline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19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731838" y="2747145"/>
            <a:ext cx="3765733" cy="134190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 baseline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pPr lvl="0"/>
            <a:r>
              <a:rPr lang="en-US" dirty="0"/>
              <a:t>This is a multi line heading for the divider.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9B111CC-B98E-F242-9ADF-50450F33C9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837" y="6250111"/>
            <a:ext cx="468274" cy="179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C93779-CB76-544F-960D-496C1020DA2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1398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Divider Slide | Midnight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24"/>
          <p:cNvSpPr>
            <a:spLocks noGrp="1"/>
          </p:cNvSpPr>
          <p:nvPr>
            <p:ph type="body" sz="quarter" idx="15" hasCustomPrompt="1"/>
          </p:nvPr>
        </p:nvSpPr>
        <p:spPr>
          <a:xfrm>
            <a:off x="731838" y="5023995"/>
            <a:ext cx="3458936" cy="914096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  <a:defRPr sz="1800" baseline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02703006-D2CE-4446-8BD4-FCFA4AF880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1838" y="2747145"/>
            <a:ext cx="3765733" cy="134190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 baseline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pPr lvl="0"/>
            <a:r>
              <a:rPr lang="en-US" dirty="0"/>
              <a:t>This is a multi line heading for the sub divider.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0FDCF5C-86B3-F440-A893-470B69F0DB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F532B0F-A4B7-F949-A559-CD7986BA0C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837" y="6250111"/>
            <a:ext cx="468274" cy="1797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3EBA4D-7757-2944-8373-CEE4686321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374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Divider Slide | Waterhole ">
    <p:bg>
      <p:bgPr>
        <a:solidFill>
          <a:srgbClr val="245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24"/>
          <p:cNvSpPr>
            <a:spLocks noGrp="1"/>
          </p:cNvSpPr>
          <p:nvPr>
            <p:ph type="body" sz="quarter" idx="15" hasCustomPrompt="1"/>
          </p:nvPr>
        </p:nvSpPr>
        <p:spPr>
          <a:xfrm>
            <a:off x="731838" y="5023995"/>
            <a:ext cx="3458936" cy="914096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  <a:defRPr sz="1800" baseline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02703006-D2CE-4446-8BD4-FCFA4AF880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1838" y="2747145"/>
            <a:ext cx="3765733" cy="134190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 baseline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pPr lvl="0"/>
            <a:r>
              <a:rPr lang="en-US" dirty="0"/>
              <a:t>This is a multi line heading for the sub divider.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4B20EB30-CB43-734C-8DF0-DAB944A28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38B3992-AAE1-2142-9E7B-D2AC88C02E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838" y="6250111"/>
            <a:ext cx="468274" cy="1797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65A391D-39B2-6745-862A-95972C1931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988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Sub Divider Slide | Green">
    <p:bg>
      <p:bgPr>
        <a:solidFill>
          <a:srgbClr val="30BA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24"/>
          <p:cNvSpPr>
            <a:spLocks noGrp="1"/>
          </p:cNvSpPr>
          <p:nvPr>
            <p:ph type="body" sz="quarter" idx="15" hasCustomPrompt="1"/>
          </p:nvPr>
        </p:nvSpPr>
        <p:spPr>
          <a:xfrm>
            <a:off x="731838" y="5023995"/>
            <a:ext cx="3458936" cy="914096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  <a:defRPr sz="1800" baseline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02703006-D2CE-4446-8BD4-FCFA4AF880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1838" y="2747145"/>
            <a:ext cx="3765733" cy="134190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 baseline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pPr lvl="0"/>
            <a:r>
              <a:rPr lang="en-US" dirty="0"/>
              <a:t>This is a multi line heading for the super sub divider.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2C813E8-C658-124C-9153-E30C9CE327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DAA71D1-B6F5-C242-A648-5D0E24F417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838" y="6250111"/>
            <a:ext cx="468274" cy="1797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EADB76-4618-664F-9CFA-3B3A55C688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756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Sub Divider Slide | Mi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24"/>
          <p:cNvSpPr>
            <a:spLocks noGrp="1"/>
          </p:cNvSpPr>
          <p:nvPr>
            <p:ph type="body" sz="quarter" idx="15" hasCustomPrompt="1"/>
          </p:nvPr>
        </p:nvSpPr>
        <p:spPr>
          <a:xfrm>
            <a:off x="731838" y="5023995"/>
            <a:ext cx="3458936" cy="914096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  <a:defRPr sz="1800" baseline="0">
                <a:solidFill>
                  <a:schemeClr val="tx2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02703006-D2CE-4446-8BD4-FCFA4AF880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1838" y="2747145"/>
            <a:ext cx="3765733" cy="1341906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 baseline="0">
                <a:solidFill>
                  <a:schemeClr val="tx2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pPr lvl="0"/>
            <a:r>
              <a:rPr lang="en-US" dirty="0"/>
              <a:t>This is a multi line heading for the super sub divider.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E18442F-EC75-DC47-A96E-6254B0D4F7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5C1962-4F10-254B-AE17-A450CA1DAD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82CB02-F12D-6242-ADA9-3E30A76C07E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0342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| Subheadline |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5D67BAC3-7D92-43E0-B541-3CD20D3B1C9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762750" y="1388787"/>
            <a:ext cx="756000" cy="756000"/>
          </a:xfrm>
          <a:noFill/>
          <a:ln>
            <a:noFill/>
          </a:ln>
        </p:spPr>
        <p:txBody>
          <a:bodyPr tIns="432000" anchor="ctr" anchorCtr="1">
            <a:noAutofit/>
          </a:bodyPr>
          <a:lstStyle>
            <a:lvl1pPr marL="0" indent="0" algn="ctr">
              <a:buNone/>
              <a:defRPr sz="700">
                <a:solidFill>
                  <a:schemeClr val="accent3"/>
                </a:solidFill>
              </a:defRPr>
            </a:lvl1pPr>
          </a:lstStyle>
          <a:p>
            <a:endParaRPr lang="en-US" noProof="0"/>
          </a:p>
          <a:p>
            <a:endParaRPr lang="en-US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67D7F198-E709-415B-BE81-7F4E9163A6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62750" y="5373338"/>
            <a:ext cx="756000" cy="756000"/>
          </a:xfrm>
          <a:noFill/>
          <a:ln>
            <a:noFill/>
          </a:ln>
        </p:spPr>
        <p:txBody>
          <a:bodyPr tIns="432000" anchor="ctr" anchorCtr="1">
            <a:noAutofit/>
          </a:bodyPr>
          <a:lstStyle>
            <a:lvl1pPr marL="0" indent="0" algn="ctr">
              <a:buNone/>
              <a:defRPr sz="700">
                <a:solidFill>
                  <a:schemeClr val="accent3"/>
                </a:solidFill>
              </a:defRPr>
            </a:lvl1pPr>
          </a:lstStyle>
          <a:p>
            <a:endParaRPr lang="en-US" noProof="0"/>
          </a:p>
          <a:p>
            <a:endParaRPr lang="en-US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CB952A7B-F5FC-400A-9984-9EEA1CE6080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762750" y="2384925"/>
            <a:ext cx="756000" cy="756000"/>
          </a:xfrm>
          <a:noFill/>
          <a:ln>
            <a:noFill/>
          </a:ln>
        </p:spPr>
        <p:txBody>
          <a:bodyPr tIns="432000" anchor="ctr" anchorCtr="1">
            <a:noAutofit/>
          </a:bodyPr>
          <a:lstStyle>
            <a:lvl1pPr marL="0" indent="0" algn="ctr">
              <a:buNone/>
              <a:defRPr sz="700">
                <a:solidFill>
                  <a:schemeClr val="accent3"/>
                </a:solidFill>
              </a:defRPr>
            </a:lvl1pPr>
          </a:lstStyle>
          <a:p>
            <a:endParaRPr lang="en-US" noProof="0"/>
          </a:p>
          <a:p>
            <a:endParaRPr lang="en-US" noProof="0"/>
          </a:p>
        </p:txBody>
      </p:sp>
      <p:sp>
        <p:nvSpPr>
          <p:cNvPr id="15" name="Bildplatzhalter 10">
            <a:extLst>
              <a:ext uri="{FF2B5EF4-FFF2-40B4-BE49-F238E27FC236}">
                <a16:creationId xmlns:a16="http://schemas.microsoft.com/office/drawing/2014/main" id="{BD031F10-54AE-47EF-96AC-9FA4867FC2D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62750" y="3381063"/>
            <a:ext cx="756000" cy="756000"/>
          </a:xfrm>
          <a:noFill/>
          <a:ln>
            <a:noFill/>
          </a:ln>
        </p:spPr>
        <p:txBody>
          <a:bodyPr tIns="432000" anchor="ctr" anchorCtr="1">
            <a:noAutofit/>
          </a:bodyPr>
          <a:lstStyle>
            <a:lvl1pPr marL="0" indent="0" algn="ctr">
              <a:buNone/>
              <a:defRPr sz="700">
                <a:solidFill>
                  <a:schemeClr val="accent3"/>
                </a:solidFill>
              </a:defRPr>
            </a:lvl1pPr>
          </a:lstStyle>
          <a:p>
            <a:endParaRPr lang="en-US" noProof="0"/>
          </a:p>
          <a:p>
            <a:endParaRPr lang="en-US" noProof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79C348CD-775B-4614-8743-2F236330102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762750" y="4377201"/>
            <a:ext cx="756000" cy="756000"/>
          </a:xfrm>
          <a:noFill/>
          <a:ln>
            <a:noFill/>
          </a:ln>
        </p:spPr>
        <p:txBody>
          <a:bodyPr tIns="432000" anchor="ctr" anchorCtr="1">
            <a:noAutofit/>
          </a:bodyPr>
          <a:lstStyle>
            <a:lvl1pPr marL="0" indent="0" algn="ctr">
              <a:buNone/>
              <a:defRPr sz="700">
                <a:solidFill>
                  <a:schemeClr val="accent3"/>
                </a:solidFill>
              </a:defRPr>
            </a:lvl1pPr>
          </a:lstStyle>
          <a:p>
            <a:endParaRPr lang="en-US" noProof="0"/>
          </a:p>
          <a:p>
            <a:endParaRPr lang="en-US" noProof="0"/>
          </a:p>
        </p:txBody>
      </p:sp>
      <p:sp>
        <p:nvSpPr>
          <p:cNvPr id="24" name="Textplatzhalter 16">
            <a:extLst>
              <a:ext uri="{FF2B5EF4-FFF2-40B4-BE49-F238E27FC236}">
                <a16:creationId xmlns:a16="http://schemas.microsoft.com/office/drawing/2014/main" id="{86DAC2C3-E842-461C-881D-FF7387D486F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969250" y="5663973"/>
            <a:ext cx="3490913" cy="231602"/>
          </a:xfr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spcBef>
                <a:spcPts val="500"/>
              </a:spcBef>
              <a:buNone/>
              <a:defRPr sz="14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31" name="Textplatzhalter 16">
            <a:extLst>
              <a:ext uri="{FF2B5EF4-FFF2-40B4-BE49-F238E27FC236}">
                <a16:creationId xmlns:a16="http://schemas.microsoft.com/office/drawing/2014/main" id="{86DAC2C3-E842-461C-881D-FF7387D486F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69250" y="4663439"/>
            <a:ext cx="3490913" cy="231602"/>
          </a:xfr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spcBef>
                <a:spcPts val="500"/>
              </a:spcBef>
              <a:buNone/>
              <a:defRPr sz="14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32" name="Textplatzhalter 16">
            <a:extLst>
              <a:ext uri="{FF2B5EF4-FFF2-40B4-BE49-F238E27FC236}">
                <a16:creationId xmlns:a16="http://schemas.microsoft.com/office/drawing/2014/main" id="{86DAC2C3-E842-461C-881D-FF7387D486F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69250" y="3662906"/>
            <a:ext cx="3490913" cy="231602"/>
          </a:xfr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spcBef>
                <a:spcPts val="500"/>
              </a:spcBef>
              <a:buNone/>
              <a:defRPr sz="14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33" name="Textplatzhalter 16">
            <a:extLst>
              <a:ext uri="{FF2B5EF4-FFF2-40B4-BE49-F238E27FC236}">
                <a16:creationId xmlns:a16="http://schemas.microsoft.com/office/drawing/2014/main" id="{86DAC2C3-E842-461C-881D-FF7387D486F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969250" y="2662373"/>
            <a:ext cx="3490913" cy="231602"/>
          </a:xfr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spcBef>
                <a:spcPts val="500"/>
              </a:spcBef>
              <a:buNone/>
              <a:defRPr sz="14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34" name="Textplatzhalter 16">
            <a:extLst>
              <a:ext uri="{FF2B5EF4-FFF2-40B4-BE49-F238E27FC236}">
                <a16:creationId xmlns:a16="http://schemas.microsoft.com/office/drawing/2014/main" id="{86DAC2C3-E842-461C-881D-FF7387D486F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969250" y="1661840"/>
            <a:ext cx="3490913" cy="231602"/>
          </a:xfr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spcBef>
                <a:spcPts val="500"/>
              </a:spcBef>
              <a:buNone/>
              <a:defRPr sz="14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3" name="Text Placeholder 24">
            <a:extLst>
              <a:ext uri="{FF2B5EF4-FFF2-40B4-BE49-F238E27FC236}">
                <a16:creationId xmlns:a16="http://schemas.microsoft.com/office/drawing/2014/main" id="{FB69FC29-E567-7D44-A95F-434E7F0ECF5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838" y="2286627"/>
            <a:ext cx="4695825" cy="134652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Aft>
                <a:spcPts val="1000"/>
              </a:spcAft>
              <a:buNone/>
              <a:defRPr sz="2000" baseline="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E9DA4685-36AF-6644-AB4D-7D4F71AD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Title Placeholder 22">
            <a:extLst>
              <a:ext uri="{FF2B5EF4-FFF2-40B4-BE49-F238E27FC236}">
                <a16:creationId xmlns:a16="http://schemas.microsoft.com/office/drawing/2014/main" id="{F08F6046-6A30-CF4F-8543-B62419904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837" y="499590"/>
            <a:ext cx="4695825" cy="89870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multi line headline with icons. 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CE508769-F2AC-024E-9AF4-147D8F7700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CFDD32-E9E4-A242-8E3D-3EDCBBD1688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734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" y="68684"/>
            <a:ext cx="12192000" cy="6060653"/>
          </a:xfrm>
          <a:solidFill>
            <a:schemeClr val="bg2"/>
          </a:solidFill>
        </p:spPr>
        <p:txBody>
          <a:bodyPr bIns="900000" anchor="ctr">
            <a:noAutofit/>
          </a:bodyPr>
          <a:lstStyle>
            <a:lvl1pPr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06DC174-441B-514C-BAE8-66392B6016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A194017-611A-3D4F-BC07-B14C5A2ADF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4B96DE-5F0C-B349-A244-A16047201C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49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| Side-by-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731837" y="2194089"/>
            <a:ext cx="3490913" cy="89870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pPr lvl="0"/>
            <a:r>
              <a:rPr lang="en-US" dirty="0"/>
              <a:t>Side-by-side Agenda layout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70FD760-3AF5-1845-8F30-F679CCC65B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EAA18613-A8C9-F645-A452-420108D0E4D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56250" y="2284209"/>
            <a:ext cx="4695825" cy="32070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342900" marR="0" indent="-3429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accent3"/>
              </a:buClr>
              <a:buSzPct val="100000"/>
              <a:buFont typeface="+mj-lt"/>
              <a:buAutoNum type="arabicPeriod"/>
              <a:tabLst/>
              <a:defRPr sz="1800" b="0" baseline="0">
                <a:solidFill>
                  <a:schemeClr val="tx1"/>
                </a:solidFill>
                <a:latin typeface="+mn-lt"/>
                <a:cs typeface="Poppins Light" panose="00000400000000000000" pitchFamily="2" charset="0"/>
              </a:defRPr>
            </a:lvl1pPr>
          </a:lstStyle>
          <a:p>
            <a:pPr lvl="0"/>
            <a:r>
              <a:rPr lang="en-AU" dirty="0"/>
              <a:t>Section title here</a:t>
            </a:r>
            <a:br>
              <a:rPr lang="en-AU" dirty="0"/>
            </a:br>
            <a:r>
              <a:rPr lang="en-AU" dirty="0"/>
              <a:t>Short description of content.</a:t>
            </a:r>
          </a:p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ct val="100000"/>
              <a:buFont typeface="+mj-lt"/>
              <a:buAutoNum type="arabicPeriod"/>
              <a:tabLst/>
              <a:defRPr/>
            </a:pPr>
            <a:r>
              <a:rPr lang="en-AU" dirty="0"/>
              <a:t>Section title here</a:t>
            </a:r>
            <a:br>
              <a:rPr lang="en-AU" dirty="0"/>
            </a:br>
            <a:r>
              <a:rPr lang="en-AU" dirty="0"/>
              <a:t>Short description of content.</a:t>
            </a:r>
            <a:endParaRPr lang="en-US" dirty="0"/>
          </a:p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ct val="100000"/>
              <a:buFont typeface="+mj-lt"/>
              <a:buAutoNum type="arabicPeriod"/>
              <a:tabLst/>
              <a:defRPr/>
            </a:pPr>
            <a:r>
              <a:rPr lang="en-AU" dirty="0"/>
              <a:t>Section title here</a:t>
            </a:r>
            <a:br>
              <a:rPr lang="en-AU" dirty="0"/>
            </a:br>
            <a:r>
              <a:rPr lang="en-AU" dirty="0"/>
              <a:t>Short description of content.</a:t>
            </a:r>
            <a:endParaRPr lang="en-US" dirty="0"/>
          </a:p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ct val="100000"/>
              <a:buFont typeface="+mj-lt"/>
              <a:buAutoNum type="arabicPeriod"/>
              <a:tabLst/>
              <a:defRPr/>
            </a:pPr>
            <a:r>
              <a:rPr lang="en-AU" dirty="0"/>
              <a:t>Section title here</a:t>
            </a:r>
            <a:br>
              <a:rPr lang="en-AU" dirty="0"/>
            </a:br>
            <a:r>
              <a:rPr lang="en-AU" dirty="0"/>
              <a:t>Short description of content.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A5FC4D-7374-5140-B646-849E99B2F7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52031D-916C-3247-AE21-2326F2B7D75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1933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| Infinity Image">
    <p:bg>
      <p:bgPr>
        <a:solidFill>
          <a:srgbClr val="245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sitting on a bench&#10;&#10;Description automatically generated with low confidence">
            <a:extLst>
              <a:ext uri="{FF2B5EF4-FFF2-40B4-BE49-F238E27FC236}">
                <a16:creationId xmlns:a16="http://schemas.microsoft.com/office/drawing/2014/main" id="{602C446C-DDB7-F645-BCAA-D81263BA61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" t="4175" r="2485" b="1564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CF4126A-7F46-E940-A968-BF81BD0AC8F1}"/>
              </a:ext>
            </a:extLst>
          </p:cNvPr>
          <p:cNvSpPr/>
          <p:nvPr userDrawn="1"/>
        </p:nvSpPr>
        <p:spPr>
          <a:xfrm>
            <a:off x="8633095" y="1928986"/>
            <a:ext cx="1328216" cy="8771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1900 Reston Metro Plaza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Suite 600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Reston, VA 20190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www.rancherfederal.com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E5AF68-33F6-524E-9983-774F5EE73286}"/>
              </a:ext>
            </a:extLst>
          </p:cNvPr>
          <p:cNvSpPr/>
          <p:nvPr userDrawn="1"/>
        </p:nvSpPr>
        <p:spPr>
          <a:xfrm>
            <a:off x="731838" y="1928986"/>
            <a:ext cx="214321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/>
            <a:r>
              <a:rPr lang="en-US" sz="3200" dirty="0">
                <a:solidFill>
                  <a:schemeClr val="tx1"/>
                </a:solidFill>
                <a:latin typeface="+mj-lt"/>
              </a:rPr>
              <a:t>Thank you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0570E3-D1BA-8F43-A876-0D3D51871AD4}"/>
              </a:ext>
            </a:extLst>
          </p:cNvPr>
          <p:cNvSpPr/>
          <p:nvPr userDrawn="1"/>
        </p:nvSpPr>
        <p:spPr>
          <a:xfrm>
            <a:off x="4351338" y="1928986"/>
            <a:ext cx="2890443" cy="6258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oppins Light" pitchFamily="2" charset="77"/>
                <a:ea typeface="+mn-ea"/>
                <a:cs typeface="Poppins Light" pitchFamily="2" charset="77"/>
              </a:rPr>
              <a:t>For more information, contact SUSE </a:t>
            </a:r>
            <a:r>
              <a:rPr lang="en-GB" sz="800" b="0" i="0" u="none" strike="noStrike" kern="1200" dirty="0">
                <a:solidFill>
                  <a:schemeClr val="tx1"/>
                </a:solidFill>
                <a:effectLst/>
                <a:latin typeface="Poppins Light" pitchFamily="2" charset="77"/>
                <a:ea typeface="+mn-ea"/>
                <a:cs typeface="Poppins Light" pitchFamily="2" charset="77"/>
              </a:rPr>
              <a:t>Rancher Federal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oppins Light" pitchFamily="2" charset="77"/>
                <a:ea typeface="+mn-ea"/>
                <a:cs typeface="Poppins Light" pitchFamily="2" charset="77"/>
              </a:rPr>
              <a:t> at: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oppins Light" pitchFamily="2" charset="77"/>
                <a:ea typeface="+mn-ea"/>
                <a:cs typeface="Poppins Light" pitchFamily="2" charset="77"/>
              </a:rPr>
              <a:t>+1 800 796 3700 (U.S./Canada)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oppins Light" pitchFamily="2" charset="77"/>
                <a:ea typeface="+mn-ea"/>
                <a:cs typeface="Poppins Light" pitchFamily="2" charset="77"/>
              </a:rPr>
              <a:t>+49 (0)911-740 53-0 (Worldwide)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779ADE-DDBA-4040-8F2E-30DFE8BA8E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8" y="641962"/>
            <a:ext cx="2486484" cy="3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756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g | Subheadline |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31838" y="2544286"/>
            <a:ext cx="7108825" cy="182434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5B2268D1-19DC-EF46-AD5A-3EA96AF760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ext Placeholder 24">
            <a:extLst>
              <a:ext uri="{FF2B5EF4-FFF2-40B4-BE49-F238E27FC236}">
                <a16:creationId xmlns:a16="http://schemas.microsoft.com/office/drawing/2014/main" id="{03D83A36-7091-E445-90BB-3EE0E0CD18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837" y="1157783"/>
            <a:ext cx="10728325" cy="6694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Aft>
                <a:spcPts val="1000"/>
              </a:spcAft>
              <a:buNone/>
              <a:defRPr sz="2000" baseline="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.</a:t>
            </a:r>
          </a:p>
        </p:txBody>
      </p:sp>
      <p:sp>
        <p:nvSpPr>
          <p:cNvPr id="12" name="Title Placeholder 22">
            <a:extLst>
              <a:ext uri="{FF2B5EF4-FFF2-40B4-BE49-F238E27FC236}">
                <a16:creationId xmlns:a16="http://schemas.microsoft.com/office/drawing/2014/main" id="{57ED2DA4-AB58-104B-857F-AF0DD00287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837" y="630659"/>
            <a:ext cx="10728324" cy="45550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headline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34EF25C-3CE1-8F46-86F5-1EE8C25889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9611F7-F384-484B-AC6E-2A3DC35A340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12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7A84F60-8CCB-8245-AC10-2749636B6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Placeholder 22">
            <a:extLst>
              <a:ext uri="{FF2B5EF4-FFF2-40B4-BE49-F238E27FC236}">
                <a16:creationId xmlns:a16="http://schemas.microsoft.com/office/drawing/2014/main" id="{26A206AF-6ADC-1B45-ABE2-345C48B443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837" y="630659"/>
            <a:ext cx="10728326" cy="45550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headline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F0BC184-C783-F940-9884-9B9DBEF85A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03E45F-7C8E-3C4D-920E-B68CADC8F04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308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| Subheading | Left Align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67D48DF-D540-0748-A77F-8A417C48F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E3CCCA8A-97A8-EA40-BEAA-C515C96D14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1839" y="2112520"/>
            <a:ext cx="3490912" cy="898708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pPr lvl="0"/>
            <a:r>
              <a:rPr lang="en-US" dirty="0"/>
              <a:t>This is a multi line heading.</a:t>
            </a:r>
          </a:p>
        </p:txBody>
      </p:sp>
      <p:sp>
        <p:nvSpPr>
          <p:cNvPr id="24" name="Text Placeholder 24">
            <a:extLst>
              <a:ext uri="{FF2B5EF4-FFF2-40B4-BE49-F238E27FC236}">
                <a16:creationId xmlns:a16="http://schemas.microsoft.com/office/drawing/2014/main" id="{8ABC229A-2235-234C-806B-3587ACF1F6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838" y="3352149"/>
            <a:ext cx="3490914" cy="2362185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  <a:defRPr sz="2000" baseline="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881CD41-01B8-BC41-9888-9A4DFBA635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D5C45F-BD58-EE45-AFEB-9657A8A2C4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90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| Subheading |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731839" y="2112520"/>
            <a:ext cx="3490912" cy="898708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defRPr sz="320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pPr lvl="0"/>
            <a:r>
              <a:rPr lang="en-US" dirty="0"/>
              <a:t>This is a multi line heading.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5" hasCustomPrompt="1"/>
          </p:nvPr>
        </p:nvSpPr>
        <p:spPr>
          <a:xfrm>
            <a:off x="731838" y="3352149"/>
            <a:ext cx="3490914" cy="2362185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  <a:defRPr sz="2000" baseline="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.</a:t>
            </a:r>
          </a:p>
        </p:txBody>
      </p:sp>
      <p:sp>
        <p:nvSpPr>
          <p:cNvPr id="12" name="Picture Placeholder 15"/>
          <p:cNvSpPr>
            <a:spLocks noGrp="1"/>
          </p:cNvSpPr>
          <p:nvPr>
            <p:ph type="pic" sz="quarter" idx="16" hasCustomPrompt="1"/>
          </p:nvPr>
        </p:nvSpPr>
        <p:spPr>
          <a:xfrm>
            <a:off x="5556250" y="68684"/>
            <a:ext cx="6635750" cy="6789315"/>
          </a:xfrm>
          <a:prstGeom prst="rect">
            <a:avLst/>
          </a:prstGeom>
          <a:solidFill>
            <a:schemeClr val="bg2"/>
          </a:solidFill>
        </p:spPr>
        <p:txBody>
          <a:bodyPr bIns="1404000" anchor="ctr"/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AU" dirty="0"/>
              <a:t>Insert Image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7DC6425-999F-0144-A97C-A4A176B714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27AA5E-9467-C54E-A06A-4F79BB1E638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508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| Subheadline | Two Columns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3">
            <a:extLst>
              <a:ext uri="{FF2B5EF4-FFF2-40B4-BE49-F238E27FC236}">
                <a16:creationId xmlns:a16="http://schemas.microsoft.com/office/drawing/2014/main" id="{C7CF9425-5972-274D-ABF4-EEC254250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8" y="2528888"/>
            <a:ext cx="5292726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23">
            <a:extLst>
              <a:ext uri="{FF2B5EF4-FFF2-40B4-BE49-F238E27FC236}">
                <a16:creationId xmlns:a16="http://schemas.microsoft.com/office/drawing/2014/main" id="{F5E24032-F81C-744B-8878-B00BE5F3C6E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167438" y="2528888"/>
            <a:ext cx="5292726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F7F09915-946D-DE4A-B72F-F252C91F4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itle Placeholder 22">
            <a:extLst>
              <a:ext uri="{FF2B5EF4-FFF2-40B4-BE49-F238E27FC236}">
                <a16:creationId xmlns:a16="http://schemas.microsoft.com/office/drawing/2014/main" id="{5F88ED82-711E-1A41-BFAD-BCC8CBC633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837" y="630659"/>
            <a:ext cx="10728326" cy="45550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headline</a:t>
            </a:r>
          </a:p>
        </p:txBody>
      </p: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1DE737F9-6553-3A45-94BB-6DB09998C9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837" y="1157783"/>
            <a:ext cx="10728325" cy="6694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Aft>
                <a:spcPts val="1000"/>
              </a:spcAft>
              <a:buNone/>
              <a:defRPr sz="2000" baseline="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FCC9222-88E8-9048-B1E2-0BEE9BA95F3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F08144-9A9C-2D4F-A02F-0085A0DA03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4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95" userDrawn="1">
          <p15:clr>
            <a:srgbClr val="5ACBF0"/>
          </p15:clr>
        </p15:guide>
        <p15:guide id="2" pos="3885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| Subheadline | Three Column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7856AF3E-B090-5F45-9D26-46D031177A8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1839" y="2527171"/>
            <a:ext cx="2959848" cy="3054177"/>
          </a:xfrm>
          <a:solidFill>
            <a:schemeClr val="bg2"/>
          </a:solidFill>
        </p:spPr>
        <p:txBody>
          <a:bodyPr bIns="972000" anchor="ctr">
            <a:noAutofit/>
          </a:bodyPr>
          <a:lstStyle>
            <a:lvl1pPr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D95CDF08-3C0A-8545-9972-CA8FFF8F4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1338" y="2528888"/>
            <a:ext cx="3489325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F9734DB7-4573-E54D-99BE-47F24BC6743C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7970838" y="2528888"/>
            <a:ext cx="3489325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CF2EF161-0BA0-2E48-8AD5-D36E7673E9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itle Placeholder 22">
            <a:extLst>
              <a:ext uri="{FF2B5EF4-FFF2-40B4-BE49-F238E27FC236}">
                <a16:creationId xmlns:a16="http://schemas.microsoft.com/office/drawing/2014/main" id="{40D362BD-4BB0-FC4F-971A-AE2F423135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837" y="630659"/>
            <a:ext cx="10728326" cy="45550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headline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B73E471E-1FA7-B940-AB4D-88E101EBC67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837" y="1157783"/>
            <a:ext cx="10728325" cy="6694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Aft>
                <a:spcPts val="1000"/>
              </a:spcAft>
              <a:buNone/>
              <a:defRPr sz="2000" baseline="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5E55177-0465-464F-866B-FB1EF5087D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2837DD-8EFC-4740-91DE-967A20CC71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3424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| Subheadline | Four Column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46DEE2DA-84D2-6941-8A88-E29564D30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566" y="2528888"/>
            <a:ext cx="2569197" cy="30431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D9FC0674-D651-4342-A16B-262495BB3689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455366" y="2528888"/>
            <a:ext cx="2569197" cy="30431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3">
            <a:extLst>
              <a:ext uri="{FF2B5EF4-FFF2-40B4-BE49-F238E27FC236}">
                <a16:creationId xmlns:a16="http://schemas.microsoft.com/office/drawing/2014/main" id="{1E574FEA-87A3-684A-91B0-8FCC1CBE5131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169991" y="2528888"/>
            <a:ext cx="2569197" cy="30431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84AD2305-29FE-4C4A-84B2-BBC5E2FBBEFE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8904288" y="2528888"/>
            <a:ext cx="2569197" cy="30431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62DEDF1B-7DBE-8F40-8A83-8C7EA6CE40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Placeholder 22">
            <a:extLst>
              <a:ext uri="{FF2B5EF4-FFF2-40B4-BE49-F238E27FC236}">
                <a16:creationId xmlns:a16="http://schemas.microsoft.com/office/drawing/2014/main" id="{EBFD46A8-9883-7C44-9A78-21940658DD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837" y="630659"/>
            <a:ext cx="10728326" cy="45550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headline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871005AC-5496-CE40-96A2-5FD7E23868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837" y="1157783"/>
            <a:ext cx="10728325" cy="66941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10000"/>
              </a:lnSpc>
              <a:spcAft>
                <a:spcPts val="1000"/>
              </a:spcAft>
              <a:buNone/>
              <a:defRPr sz="2000" baseline="0">
                <a:solidFill>
                  <a:schemeClr val="tx1"/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This is a subheading.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9E49DEE-92EC-0742-998B-46BB462197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5250"/>
          </a:xfrm>
          <a:prstGeom prst="rect">
            <a:avLst/>
          </a:prstGeom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8373A8-42B5-CF4E-9EE1-21558E9445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37" y="6249901"/>
            <a:ext cx="468821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8695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95">
          <p15:clr>
            <a:srgbClr val="5ACBF0"/>
          </p15:clr>
        </p15:guide>
        <p15:guide id="2" pos="3885">
          <p15:clr>
            <a:srgbClr val="5ACBF0"/>
          </p15:clr>
        </p15:guide>
        <p15:guide id="3" pos="2083" userDrawn="1">
          <p15:clr>
            <a:srgbClr val="5ACBF0"/>
          </p15:clr>
        </p15:guide>
        <p15:guide id="4" pos="2170" userDrawn="1">
          <p15:clr>
            <a:srgbClr val="5ACBF0"/>
          </p15:clr>
        </p15:guide>
        <p15:guide id="5" pos="5505" userDrawn="1">
          <p15:clr>
            <a:srgbClr val="5ACBF0"/>
          </p15:clr>
        </p15:guide>
        <p15:guide id="6" pos="5609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71275" y="6294734"/>
            <a:ext cx="288888" cy="12311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algn="r"/>
            <a:fld id="{866D8E11-A83D-46AC-BA35-C493C365AC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itle Placeholder 22"/>
          <p:cNvSpPr>
            <a:spLocks noGrp="1"/>
          </p:cNvSpPr>
          <p:nvPr>
            <p:ph type="title"/>
          </p:nvPr>
        </p:nvSpPr>
        <p:spPr>
          <a:xfrm>
            <a:off x="731837" y="630659"/>
            <a:ext cx="10728326" cy="45550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idx="1"/>
          </p:nvPr>
        </p:nvSpPr>
        <p:spPr>
          <a:xfrm>
            <a:off x="731837" y="2528888"/>
            <a:ext cx="10728325" cy="18312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8366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4" r:id="rId3"/>
    <p:sldLayoutId id="2147483670" r:id="rId4"/>
    <p:sldLayoutId id="2147483668" r:id="rId5"/>
    <p:sldLayoutId id="2147483653" r:id="rId6"/>
    <p:sldLayoutId id="2147483657" r:id="rId7"/>
    <p:sldLayoutId id="2147483658" r:id="rId8"/>
    <p:sldLayoutId id="2147483659" r:id="rId9"/>
    <p:sldLayoutId id="2147483663" r:id="rId10"/>
    <p:sldLayoutId id="2147483656" r:id="rId11"/>
    <p:sldLayoutId id="2147483673" r:id="rId12"/>
    <p:sldLayoutId id="2147483650" r:id="rId13"/>
    <p:sldLayoutId id="2147483662" r:id="rId14"/>
    <p:sldLayoutId id="2147483672" r:id="rId15"/>
    <p:sldLayoutId id="2147483676" r:id="rId16"/>
    <p:sldLayoutId id="2147483677" r:id="rId17"/>
    <p:sldLayoutId id="2147483666" r:id="rId18"/>
    <p:sldLayoutId id="2147483661" r:id="rId19"/>
    <p:sldLayoutId id="2147483674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spcAft>
          <a:spcPts val="1000"/>
        </a:spcAft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10000"/>
        </a:lnSpc>
        <a:spcBef>
          <a:spcPts val="1000"/>
        </a:spcBef>
        <a:spcAft>
          <a:spcPts val="600"/>
        </a:spcAft>
        <a:buClr>
          <a:srgbClr val="2453FF"/>
        </a:buClr>
        <a:buFont typeface="Poppins Black" panose="00000A00000000000000" pitchFamily="2" charset="0"/>
        <a:buChar char="—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2453FF"/>
        </a:buClr>
        <a:buFont typeface="Poppins SemiBold" panose="00000700000000000000" pitchFamily="2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2453FF"/>
        </a:buClr>
        <a:buFont typeface="Poppins Light" panose="00000400000000000000" pitchFamily="2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2453FF"/>
        </a:buClr>
        <a:buFont typeface="Poppins Light" panose="00000400000000000000" pitchFamily="2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Clr>
          <a:srgbClr val="2453FF"/>
        </a:buClr>
        <a:buFont typeface="Poppins Light" panose="00000400000000000000" pitchFamily="2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61" userDrawn="1">
          <p15:clr>
            <a:srgbClr val="F26B43"/>
          </p15:clr>
        </p15:guide>
        <p15:guide id="2" orient="horz" pos="459" userDrawn="1">
          <p15:clr>
            <a:srgbClr val="F26B43"/>
          </p15:clr>
        </p15:guide>
        <p15:guide id="3" orient="horz" pos="3861" userDrawn="1">
          <p15:clr>
            <a:srgbClr val="F26B43"/>
          </p15:clr>
        </p15:guide>
        <p15:guide id="4" pos="7219" userDrawn="1">
          <p15:clr>
            <a:srgbClr val="F26B43"/>
          </p15:clr>
        </p15:guide>
        <p15:guide id="5" pos="1141" userDrawn="1">
          <p15:clr>
            <a:srgbClr val="F26B43"/>
          </p15:clr>
        </p15:guide>
        <p15:guide id="6" pos="1220" userDrawn="1">
          <p15:clr>
            <a:srgbClr val="F26B43"/>
          </p15:clr>
        </p15:guide>
        <p15:guide id="7" pos="3419" userDrawn="1">
          <p15:clr>
            <a:srgbClr val="F26B43"/>
          </p15:clr>
        </p15:guide>
        <p15:guide id="8" pos="3500" userDrawn="1">
          <p15:clr>
            <a:srgbClr val="F26B43"/>
          </p15:clr>
        </p15:guide>
        <p15:guide id="9" pos="4179" userDrawn="1">
          <p15:clr>
            <a:srgbClr val="F26B43"/>
          </p15:clr>
        </p15:guide>
        <p15:guide id="10" pos="4260" userDrawn="1">
          <p15:clr>
            <a:srgbClr val="F26B43"/>
          </p15:clr>
        </p15:guide>
        <p15:guide id="11" pos="2741" userDrawn="1">
          <p15:clr>
            <a:srgbClr val="F26B43"/>
          </p15:clr>
        </p15:guide>
        <p15:guide id="12" pos="2660" userDrawn="1">
          <p15:clr>
            <a:srgbClr val="F26B43"/>
          </p15:clr>
        </p15:guide>
        <p15:guide id="13" pos="1980" userDrawn="1">
          <p15:clr>
            <a:srgbClr val="F26B43"/>
          </p15:clr>
        </p15:guide>
        <p15:guide id="14" pos="1900" userDrawn="1">
          <p15:clr>
            <a:srgbClr val="F26B43"/>
          </p15:clr>
        </p15:guide>
        <p15:guide id="15" pos="5020" userDrawn="1">
          <p15:clr>
            <a:srgbClr val="F26B43"/>
          </p15:clr>
        </p15:guide>
        <p15:guide id="16" pos="4939" userDrawn="1">
          <p15:clr>
            <a:srgbClr val="F26B43"/>
          </p15:clr>
        </p15:guide>
        <p15:guide id="17" pos="5700" userDrawn="1">
          <p15:clr>
            <a:srgbClr val="F26B43"/>
          </p15:clr>
        </p15:guide>
        <p15:guide id="18" pos="5777" userDrawn="1">
          <p15:clr>
            <a:srgbClr val="F26B43"/>
          </p15:clr>
        </p15:guide>
        <p15:guide id="19" pos="6457" userDrawn="1">
          <p15:clr>
            <a:srgbClr val="F26B43"/>
          </p15:clr>
        </p15:guide>
        <p15:guide id="20" pos="6537" userDrawn="1">
          <p15:clr>
            <a:srgbClr val="F26B43"/>
          </p15:clr>
        </p15:guide>
        <p15:guide id="21" orient="horz" pos="799" userDrawn="1">
          <p15:clr>
            <a:srgbClr val="F26B43"/>
          </p15:clr>
        </p15:guide>
        <p15:guide id="22" orient="horz" pos="1593" userDrawn="1">
          <p15:clr>
            <a:srgbClr val="F26B43"/>
          </p15:clr>
        </p15:guide>
        <p15:guide id="23" orient="horz" pos="1139" userDrawn="1">
          <p15:clr>
            <a:srgbClr val="F26B43"/>
          </p15:clr>
        </p15:guide>
        <p15:guide id="24" orient="horz" pos="2500" userDrawn="1">
          <p15:clr>
            <a:srgbClr val="F26B43"/>
          </p15:clr>
        </p15:guide>
        <p15:guide id="25" orient="horz" pos="2954" userDrawn="1">
          <p15:clr>
            <a:srgbClr val="F26B43"/>
          </p15:clr>
        </p15:guide>
        <p15:guide id="26" orient="horz" pos="3385" userDrawn="1">
          <p15:clr>
            <a:srgbClr val="F26B43"/>
          </p15:clr>
        </p15:guide>
        <p15:guide id="27" orient="horz" pos="2047" userDrawn="1">
          <p15:clr>
            <a:srgbClr val="F26B43"/>
          </p15:clr>
        </p15:guide>
        <p15:guide id="28" orient="horz" pos="1820" userDrawn="1">
          <p15:clr>
            <a:srgbClr val="F26B43"/>
          </p15:clr>
        </p15:guide>
        <p15:guide id="29" orient="horz" pos="227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459696" y="739130"/>
            <a:ext cx="2392362" cy="56630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AU" dirty="0"/>
              <a:t>About me…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DDEB26-50E4-BBD4-E4DB-CF9E636A8E63}"/>
              </a:ext>
            </a:extLst>
          </p:cNvPr>
          <p:cNvSpPr txBox="1"/>
          <p:nvPr/>
        </p:nvSpPr>
        <p:spPr>
          <a:xfrm>
            <a:off x="364786" y="4942535"/>
            <a:ext cx="4499836" cy="837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Zack Brady – Field Engineer zack.brady@rancherfederal.com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655DB0-8B94-28CE-EBF5-E53C139FD031}"/>
              </a:ext>
            </a:extLst>
          </p:cNvPr>
          <p:cNvSpPr txBox="1"/>
          <p:nvPr/>
        </p:nvSpPr>
        <p:spPr>
          <a:xfrm>
            <a:off x="459695" y="1676345"/>
            <a:ext cx="4499836" cy="2457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DoD/IC Contractor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U.S. Military Veteran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Built/Exited a Digital Firm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Open-Source Contributor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Career of Software/DevOps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Active Volunteer FF/EMT</a:t>
            </a:r>
          </a:p>
        </p:txBody>
      </p:sp>
      <p:pic>
        <p:nvPicPr>
          <p:cNvPr id="27" name="Picture 26" descr="A group of men cutting a cake&#10;&#10;Description automatically generated with medium confidence">
            <a:extLst>
              <a:ext uri="{FF2B5EF4-FFF2-40B4-BE49-F238E27FC236}">
                <a16:creationId xmlns:a16="http://schemas.microsoft.com/office/drawing/2014/main" id="{CC14AD67-158B-2C54-3D50-0344F910B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375" y="254000"/>
            <a:ext cx="4533900" cy="635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7063165"/>
      </p:ext>
    </p:extLst>
  </p:cSld>
  <p:clrMapOvr>
    <a:masterClrMapping/>
  </p:clrMapOvr>
</p:sld>
</file>

<file path=ppt/theme/theme1.xml><?xml version="1.0" encoding="utf-8"?>
<a:theme xmlns:a="http://schemas.openxmlformats.org/drawingml/2006/main" name="SUSE RGS">
  <a:themeElements>
    <a:clrScheme name="SUSE Infinity">
      <a:dk1>
        <a:srgbClr val="000000"/>
      </a:dk1>
      <a:lt1>
        <a:srgbClr val="FFFFFF"/>
      </a:lt1>
      <a:dk2>
        <a:srgbClr val="0C322C"/>
      </a:dk2>
      <a:lt2>
        <a:srgbClr val="EFEFEF"/>
      </a:lt2>
      <a:accent1>
        <a:srgbClr val="30BA78"/>
      </a:accent1>
      <a:accent2>
        <a:srgbClr val="192072"/>
      </a:accent2>
      <a:accent3>
        <a:srgbClr val="2453FF"/>
      </a:accent3>
      <a:accent4>
        <a:srgbClr val="FE7C3F"/>
      </a:accent4>
      <a:accent5>
        <a:srgbClr val="90EBCD"/>
      </a:accent5>
      <a:accent6>
        <a:srgbClr val="A5A5A5"/>
      </a:accent6>
      <a:hlink>
        <a:srgbClr val="ED7D31"/>
      </a:hlink>
      <a:folHlink>
        <a:srgbClr val="FFA56F"/>
      </a:folHlink>
    </a:clrScheme>
    <a:fontScheme name="SUSE Infinity">
      <a:majorFont>
        <a:latin typeface="Poppins Medium"/>
        <a:ea typeface=""/>
        <a:cs typeface=""/>
      </a:majorFont>
      <a:minorFont>
        <a:latin typeface="Poppi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D081D41A085144BAC44BDD41D8DA32" ma:contentTypeVersion="12" ma:contentTypeDescription="Create a new document." ma:contentTypeScope="" ma:versionID="877e4bf8c98ef629fd365900d7b1347c">
  <xsd:schema xmlns:xsd="http://www.w3.org/2001/XMLSchema" xmlns:xs="http://www.w3.org/2001/XMLSchema" xmlns:p="http://schemas.microsoft.com/office/2006/metadata/properties" xmlns:ns2="10ab4137-211f-4237-9340-d12288c2ec06" xmlns:ns3="9a92f1a7-0a4b-4dc6-a05f-fc808694430f" targetNamespace="http://schemas.microsoft.com/office/2006/metadata/properties" ma:root="true" ma:fieldsID="ff37ac5ce6eef4d22c6290674fb4a16a" ns2:_="" ns3:_="">
    <xsd:import namespace="10ab4137-211f-4237-9340-d12288c2ec06"/>
    <xsd:import namespace="9a92f1a7-0a4b-4dc6-a05f-fc808694430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ab4137-211f-4237-9340-d12288c2ec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92f1a7-0a4b-4dc6-a05f-fc808694430f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A4761F-9D82-4B22-B041-B833551F2C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ab4137-211f-4237-9340-d12288c2ec06"/>
    <ds:schemaRef ds:uri="9a92f1a7-0a4b-4dc6-a05f-fc80869443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D3C6682-A717-4DEF-A002-EA59B5040EB5}">
  <ds:schemaRefs>
    <ds:schemaRef ds:uri="http://purl.org/dc/dcmitype/"/>
    <ds:schemaRef ds:uri="8c1a99d6-bff1-4c62-8955-980e3f8dfa86"/>
    <ds:schemaRef ds:uri="http://schemas.microsoft.com/office/infopath/2007/PartnerControls"/>
    <ds:schemaRef ds:uri="http://schemas.microsoft.com/office/2006/metadata/properties"/>
    <ds:schemaRef ds:uri="0b5d8ded-b735-461b-b806-278bf9fb68ec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43D228E4-0704-48AB-A5B4-085B844E489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12138</TotalTime>
  <Words>43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Poppins</vt:lpstr>
      <vt:lpstr>Poppins Black</vt:lpstr>
      <vt:lpstr>Poppins Light</vt:lpstr>
      <vt:lpstr>Poppins Medium</vt:lpstr>
      <vt:lpstr>Poppins SemiBold</vt:lpstr>
      <vt:lpstr>SUSE RGS</vt:lpstr>
      <vt:lpstr>PowerPoint Presentation</vt:lpstr>
    </vt:vector>
  </TitlesOfParts>
  <Company>Deloitte Touche Tohmatsu Services,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Armstrong, India</dc:creator>
  <cp:lastModifiedBy>Zack Brady</cp:lastModifiedBy>
  <cp:revision>268</cp:revision>
  <cp:lastPrinted>2022-11-10T02:31:30Z</cp:lastPrinted>
  <dcterms:created xsi:type="dcterms:W3CDTF">2020-11-17T10:12:06Z</dcterms:created>
  <dcterms:modified xsi:type="dcterms:W3CDTF">2023-01-18T15:30:35Z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0x01010012D081D41A085144BAC44BDD41D8DA32</vt:lpwstr>
  </property>
</Properties>
</file>

<file path=docProps/thumbnail.jpeg>
</file>